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1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290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83" r:id="rId24"/>
    <p:sldId id="284" r:id="rId25"/>
    <p:sldId id="285" r:id="rId26"/>
    <p:sldId id="286" r:id="rId27"/>
    <p:sldId id="287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C342E-4420-67DD-1C3B-CD78ABA79A16}" v="24" dt="2024-04-05T18:26:02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0B0C342E-4420-67DD-1C3B-CD78ABA79A16}"/>
    <pc:docChg chg="addSld delSld modSld sldOrd">
      <pc:chgData name="WENDALEE MARTIN WITTWER" userId="S::u0594444@umail.utah.edu::9fb0da18-f57d-4bac-a28f-413510cf2b5e" providerId="AD" clId="Web-{0B0C342E-4420-67DD-1C3B-CD78ABA79A16}" dt="2024-04-05T18:26:02.969" v="23"/>
      <pc:docMkLst>
        <pc:docMk/>
      </pc:docMkLst>
      <pc:sldChg chg="modSp">
        <pc:chgData name="WENDALEE MARTIN WITTWER" userId="S::u0594444@umail.utah.edu::9fb0da18-f57d-4bac-a28f-413510cf2b5e" providerId="AD" clId="Web-{0B0C342E-4420-67DD-1C3B-CD78ABA79A16}" dt="2024-04-05T18:24:19.608" v="10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0B0C342E-4420-67DD-1C3B-CD78ABA79A16}" dt="2024-04-05T18:24:19.608" v="10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0B0C342E-4420-67DD-1C3B-CD78ABA79A16}" dt="2024-04-05T18:25:14.578" v="18"/>
        <pc:sldMkLst>
          <pc:docMk/>
          <pc:sldMk cId="607765463" sldId="278"/>
        </pc:sldMkLst>
      </pc:sldChg>
      <pc:sldChg chg="del">
        <pc:chgData name="WENDALEE MARTIN WITTWER" userId="S::u0594444@umail.utah.edu::9fb0da18-f57d-4bac-a28f-413510cf2b5e" providerId="AD" clId="Web-{0B0C342E-4420-67DD-1C3B-CD78ABA79A16}" dt="2024-04-05T18:25:26.625" v="19"/>
        <pc:sldMkLst>
          <pc:docMk/>
          <pc:sldMk cId="1553775251" sldId="280"/>
        </pc:sldMkLst>
      </pc:sldChg>
      <pc:sldChg chg="del">
        <pc:chgData name="WENDALEE MARTIN WITTWER" userId="S::u0594444@umail.utah.edu::9fb0da18-f57d-4bac-a28f-413510cf2b5e" providerId="AD" clId="Web-{0B0C342E-4420-67DD-1C3B-CD78ABA79A16}" dt="2024-04-05T18:25:33.906" v="20"/>
        <pc:sldMkLst>
          <pc:docMk/>
          <pc:sldMk cId="3326703142" sldId="281"/>
        </pc:sldMkLst>
      </pc:sldChg>
      <pc:sldChg chg="del">
        <pc:chgData name="WENDALEE MARTIN WITTWER" userId="S::u0594444@umail.utah.edu::9fb0da18-f57d-4bac-a28f-413510cf2b5e" providerId="AD" clId="Web-{0B0C342E-4420-67DD-1C3B-CD78ABA79A16}" dt="2024-04-05T18:25:38" v="21"/>
        <pc:sldMkLst>
          <pc:docMk/>
          <pc:sldMk cId="2068896514" sldId="282"/>
        </pc:sldMkLst>
      </pc:sldChg>
      <pc:sldChg chg="del">
        <pc:chgData name="WENDALEE MARTIN WITTWER" userId="S::u0594444@umail.utah.edu::9fb0da18-f57d-4bac-a28f-413510cf2b5e" providerId="AD" clId="Web-{0B0C342E-4420-67DD-1C3B-CD78ABA79A16}" dt="2024-04-05T18:25:42.656" v="22"/>
        <pc:sldMkLst>
          <pc:docMk/>
          <pc:sldMk cId="1981677283" sldId="288"/>
        </pc:sldMkLst>
      </pc:sldChg>
      <pc:sldChg chg="ord">
        <pc:chgData name="WENDALEE MARTIN WITTWER" userId="S::u0594444@umail.utah.edu::9fb0da18-f57d-4bac-a28f-413510cf2b5e" providerId="AD" clId="Web-{0B0C342E-4420-67DD-1C3B-CD78ABA79A16}" dt="2024-04-05T18:26:02.969" v="23"/>
        <pc:sldMkLst>
          <pc:docMk/>
          <pc:sldMk cId="1025383209" sldId="290"/>
        </pc:sldMkLst>
      </pc:sldChg>
      <pc:sldChg chg="modSp add">
        <pc:chgData name="WENDALEE MARTIN WITTWER" userId="S::u0594444@umail.utah.edu::9fb0da18-f57d-4bac-a28f-413510cf2b5e" providerId="AD" clId="Web-{0B0C342E-4420-67DD-1C3B-CD78ABA79A16}" dt="2024-04-05T18:25:12.422" v="17" actId="20577"/>
        <pc:sldMkLst>
          <pc:docMk/>
          <pc:sldMk cId="742353177" sldId="291"/>
        </pc:sldMkLst>
        <pc:spChg chg="mod">
          <ac:chgData name="WENDALEE MARTIN WITTWER" userId="S::u0594444@umail.utah.edu::9fb0da18-f57d-4bac-a28f-413510cf2b5e" providerId="AD" clId="Web-{0B0C342E-4420-67DD-1C3B-CD78ABA79A16}" dt="2024-04-05T18:25:12.422" v="17" actId="20577"/>
          <ac:spMkLst>
            <pc:docMk/>
            <pc:sldMk cId="742353177" sldId="291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Tap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quiz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8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sky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hi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try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with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why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fry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must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Tap &amp; Read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10-15 word from current &amp; review modules. </a:t>
            </a:r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r>
              <a:rPr lang="en-US" b="1" i="1" dirty="0"/>
              <a:t>Elbows up! Tap this word.</a:t>
            </a:r>
            <a:endParaRPr lang="en-US" b="1" i="1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S. chorally tap each sound in the word (digraphs, R-controlled vowels, vowel teams are 1 sound and therefore 1 tap). Watch for S accuracy with tapping each </a:t>
            </a:r>
            <a:r>
              <a:rPr lang="en-US" u="sng" dirty="0"/>
              <a:t>sound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S. chorally read the whole word.</a:t>
            </a:r>
          </a:p>
        </p:txBody>
      </p:sp>
    </p:spTree>
    <p:extLst>
      <p:ext uri="{BB962C8B-B14F-4D97-AF65-F5344CB8AC3E}">
        <p14:creationId xmlns:p14="http://schemas.microsoft.com/office/powerpoint/2010/main" val="742353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23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sto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99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88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crack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43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quest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66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shob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1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latin typeface="Century Gothic" panose="020B0502020202020204" pitchFamily="34" charset="0"/>
              </a:rPr>
              <a:t>rent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flu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plant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4E1B16-7643-4263-B05B-E6C885877F7A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AB11C8E0-2D18-4BEE-AF45-BFCBC9E1D0F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99F648-C64E-4C4C-8BEB-275F55B94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109</Words>
  <Application>Microsoft Office PowerPoint</Application>
  <PresentationFormat>Widescreen</PresentationFormat>
  <Paragraphs>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4.2</vt:lpstr>
      <vt:lpstr>Tap &amp; Read</vt:lpstr>
      <vt:lpstr>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39</cp:revision>
  <dcterms:created xsi:type="dcterms:W3CDTF">2017-08-10T22:22:47Z</dcterms:created>
  <dcterms:modified xsi:type="dcterms:W3CDTF">2024-04-05T18:26:03Z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